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00"/>
    <a:srgbClr val="CC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C6335-7991-4ACD-95FC-2A0989F36ABA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13F0B-19DD-4768-B0F3-EF28406B8A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1747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8697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54379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9333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04158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11480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47259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3179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48870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1450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0325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0B24F-F1A8-48AF-8816-171B8FD73257}" type="datetimeFigureOut">
              <a:rPr lang="ko-KR" altLang="en-US" smtClean="0"/>
              <a:pPr/>
              <a:t>2017-02-03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9AAF9-5230-4B19-965F-2E1C53622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97043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88598"/>
            <a:ext cx="9180511" cy="1036146"/>
          </a:xfrm>
        </p:spPr>
        <p:txBody>
          <a:bodyPr>
            <a:noAutofit/>
          </a:bodyPr>
          <a:lstStyle/>
          <a:p>
            <a:r>
              <a:rPr lang="en-US" altLang="ko-KR" sz="6600" dirty="0">
                <a:solidFill>
                  <a:schemeClr val="tx2"/>
                </a:solidFill>
                <a:latin typeface="HY얕은샘물M" pitchFamily="18" charset="-127"/>
                <a:ea typeface="HY얕은샘물M" pitchFamily="18" charset="-127"/>
              </a:rPr>
              <a:t>2017 </a:t>
            </a:r>
            <a:r>
              <a:rPr lang="ko-KR" altLang="en-US" sz="6600" dirty="0" err="1">
                <a:solidFill>
                  <a:schemeClr val="tx2"/>
                </a:solidFill>
                <a:latin typeface="HY얕은샘물M" pitchFamily="18" charset="-127"/>
                <a:ea typeface="HY얕은샘물M" pitchFamily="18" charset="-127"/>
              </a:rPr>
              <a:t>학습코칭</a:t>
            </a:r>
            <a:r>
              <a:rPr lang="ko-KR" altLang="en-US" sz="6600" dirty="0">
                <a:solidFill>
                  <a:schemeClr val="tx2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6600" dirty="0" smtClean="0">
                <a:solidFill>
                  <a:schemeClr val="tx2"/>
                </a:solidFill>
                <a:latin typeface="HY얕은샘물M" pitchFamily="18" charset="-127"/>
                <a:ea typeface="HY얕은샘물M" pitchFamily="18" charset="-127"/>
              </a:rPr>
              <a:t>프로그램</a:t>
            </a:r>
            <a:endParaRPr lang="ko-KR" altLang="en-US" sz="6600" dirty="0">
              <a:solidFill>
                <a:schemeClr val="tx2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3528" y="3717032"/>
            <a:ext cx="8567936" cy="2376264"/>
          </a:xfrm>
        </p:spPr>
        <p:txBody>
          <a:bodyPr>
            <a:noAutofit/>
          </a:bodyPr>
          <a:lstStyle/>
          <a:p>
            <a:pPr fontAlgn="base"/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날짜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: 2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017</a:t>
            </a:r>
            <a:r>
              <a:rPr lang="ko-KR" altLang="en-US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년 </a:t>
            </a:r>
            <a:r>
              <a:rPr lang="en-US" altLang="ko-KR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2</a:t>
            </a:r>
            <a:r>
              <a:rPr lang="ko-KR" altLang="en-US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월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14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일 </a:t>
            </a:r>
            <a:r>
              <a:rPr lang="en-US" altLang="ko-KR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~ 2</a:t>
            </a:r>
            <a:r>
              <a:rPr lang="ko-KR" altLang="en-US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월 </a:t>
            </a:r>
            <a:r>
              <a:rPr lang="en-US" altLang="ko-KR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28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일 매주 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화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pm.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2:00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en-US" altLang="ko-KR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~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4:00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endParaRPr lang="ko-KR" altLang="en-US" sz="2200" dirty="0">
              <a:solidFill>
                <a:srgbClr val="002060"/>
              </a:solidFill>
              <a:latin typeface="HY얕은샘물M" pitchFamily="18" charset="-127"/>
              <a:ea typeface="HY얕은샘물M" pitchFamily="18" charset="-127"/>
            </a:endParaRPr>
          </a:p>
          <a:p>
            <a:pPr fontAlgn="base"/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대상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: 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대신대학교 </a:t>
            </a:r>
            <a:r>
              <a:rPr lang="ko-KR" altLang="en-US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신입생 및 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재학생</a:t>
            </a:r>
            <a:endParaRPr lang="en-US" altLang="ko-KR" sz="2200" dirty="0" smtClean="0">
              <a:solidFill>
                <a:srgbClr val="002060"/>
              </a:solidFill>
              <a:latin typeface="HY얕은샘물M" pitchFamily="18" charset="-127"/>
              <a:ea typeface="HY얕은샘물M" pitchFamily="18" charset="-127"/>
            </a:endParaRPr>
          </a:p>
          <a:p>
            <a:pPr fontAlgn="base"/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인원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: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10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명 </a:t>
            </a:r>
            <a:r>
              <a:rPr lang="ko-KR" altLang="en-US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이내</a:t>
            </a:r>
            <a:r>
              <a:rPr lang="en-US" altLang="ko-KR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선착순</a:t>
            </a:r>
            <a:r>
              <a:rPr lang="en-US" altLang="ko-KR" sz="2200" dirty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  <a:endParaRPr lang="ko-KR" altLang="en-US" sz="2200" dirty="0">
              <a:solidFill>
                <a:srgbClr val="002060"/>
              </a:solidFill>
              <a:latin typeface="HY얕은샘물M" pitchFamily="18" charset="-127"/>
              <a:ea typeface="HY얕은샘물M" pitchFamily="18" charset="-127"/>
            </a:endParaRPr>
          </a:p>
          <a:p>
            <a:pPr fontAlgn="base"/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장소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: 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상담실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(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인문관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303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호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)</a:t>
            </a:r>
          </a:p>
          <a:p>
            <a:pPr fontAlgn="base"/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 수강료 </a:t>
            </a:r>
            <a:r>
              <a:rPr lang="en-US" altLang="ko-KR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: </a:t>
            </a:r>
            <a:r>
              <a:rPr lang="ko-KR" altLang="en-US" sz="22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무료</a:t>
            </a:r>
            <a:endParaRPr lang="en-US" altLang="ko-KR" sz="2200" dirty="0" smtClean="0">
              <a:solidFill>
                <a:srgbClr val="002060"/>
              </a:solidFill>
              <a:latin typeface="HY얕은샘물M" pitchFamily="18" charset="-127"/>
              <a:ea typeface="HY얕은샘물M" pitchFamily="18" charset="-127"/>
            </a:endParaRPr>
          </a:p>
          <a:p>
            <a:pPr fontAlgn="base"/>
            <a:r>
              <a:rPr lang="ko-KR" altLang="en-US" sz="2200" dirty="0" smtClean="0">
                <a:solidFill>
                  <a:srgbClr val="FF00FF"/>
                </a:solidFill>
                <a:latin typeface="HY얕은샘물M" pitchFamily="18" charset="-127"/>
                <a:ea typeface="HY얕은샘물M" pitchFamily="18" charset="-127"/>
              </a:rPr>
              <a:t>문의 및 접수</a:t>
            </a:r>
            <a:r>
              <a:rPr lang="en-US" altLang="ko-KR" sz="2200" dirty="0" smtClean="0">
                <a:solidFill>
                  <a:srgbClr val="FF00FF"/>
                </a:solidFill>
                <a:latin typeface="HY얕은샘물M" pitchFamily="18" charset="-127"/>
                <a:ea typeface="HY얕은샘물M" pitchFamily="18" charset="-127"/>
              </a:rPr>
              <a:t>: </a:t>
            </a:r>
            <a:r>
              <a:rPr lang="ko-KR" altLang="en-US" sz="2200" dirty="0" smtClean="0">
                <a:solidFill>
                  <a:srgbClr val="FF00FF"/>
                </a:solidFill>
                <a:latin typeface="HY얕은샘물M" pitchFamily="18" charset="-127"/>
                <a:ea typeface="HY얕은샘물M" pitchFamily="18" charset="-127"/>
              </a:rPr>
              <a:t>강송이 </a:t>
            </a:r>
            <a:r>
              <a:rPr lang="en-US" altLang="ko-KR" sz="2200" dirty="0" smtClean="0">
                <a:solidFill>
                  <a:srgbClr val="FF00FF"/>
                </a:solidFill>
                <a:latin typeface="HY얕은샘물M" pitchFamily="18" charset="-127"/>
                <a:ea typeface="HY얕은샘물M" pitchFamily="18" charset="-127"/>
              </a:rPr>
              <a:t>010-2447-1258</a:t>
            </a:r>
          </a:p>
          <a:p>
            <a:pPr fontAlgn="base"/>
            <a:endParaRPr lang="ko-KR" altLang="en-US" sz="2400" dirty="0">
              <a:solidFill>
                <a:srgbClr val="002060"/>
              </a:solidFill>
              <a:latin typeface="HY얕은샘물M" pitchFamily="18" charset="-127"/>
              <a:ea typeface="HY얕은샘물M" pitchFamily="18" charset="-127"/>
            </a:endParaRPr>
          </a:p>
          <a:p>
            <a:pPr fontAlgn="base"/>
            <a:endParaRPr lang="en-US" altLang="ko-KR" sz="2400" dirty="0" smtClean="0">
              <a:solidFill>
                <a:srgbClr val="002060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0" y="1412776"/>
            <a:ext cx="9144000" cy="31767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1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주</a:t>
            </a:r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오리엔테이션 및 </a:t>
            </a:r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MBTI 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검사 실시</a:t>
            </a:r>
          </a:p>
          <a:p>
            <a:pPr fontAlgn="base"/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2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주</a:t>
            </a:r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성격 유형의 이해 및 활동</a:t>
            </a:r>
          </a:p>
          <a:p>
            <a:pPr fontAlgn="base"/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3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주</a:t>
            </a:r>
            <a:r>
              <a:rPr lang="en-US" altLang="ko-KR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4000" dirty="0" smtClean="0">
                <a:solidFill>
                  <a:srgbClr val="CC00CC"/>
                </a:solidFill>
                <a:latin typeface="HY얕은샘물M" pitchFamily="18" charset="-127"/>
                <a:ea typeface="HY얕은샘물M" pitchFamily="18" charset="-127"/>
              </a:rPr>
              <a:t>성격 유형별 학습 전략</a:t>
            </a:r>
          </a:p>
          <a:p>
            <a:pPr fontAlgn="base"/>
            <a:endParaRPr lang="en-US" altLang="ko-KR" sz="4000" dirty="0" smtClean="0">
              <a:solidFill>
                <a:srgbClr val="CC00CC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455077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000" dirty="0" smtClean="0">
                <a:solidFill>
                  <a:srgbClr val="002060"/>
                </a:solidFill>
                <a:latin typeface="HY얕은샘물M" pitchFamily="18" charset="-127"/>
                <a:ea typeface="HY얕은샘물M" pitchFamily="18" charset="-127"/>
              </a:rPr>
              <a:t>대신대학교 학생상담취업지원센터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903439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81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2017 학습코칭 프로그램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학습코칭 프로그램</dc:title>
  <dc:creator>user23</dc:creator>
  <cp:lastModifiedBy>HIYA</cp:lastModifiedBy>
  <cp:revision>6</cp:revision>
  <dcterms:created xsi:type="dcterms:W3CDTF">2016-12-05T00:53:20Z</dcterms:created>
  <dcterms:modified xsi:type="dcterms:W3CDTF">2017-02-03T03:45:06Z</dcterms:modified>
</cp:coreProperties>
</file>